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 personnels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5" name="Image 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555D9975-1891-4D0F-93E7-0EC0A3458E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9941371" y="3640516"/>
            <a:ext cx="1645564" cy="18239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9041E81-717E-774D-9153-292D15C2F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471071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Nos bottes </a:t>
            </a:r>
            <a:r>
              <a:rPr lang="fr-FR" sz="3200" dirty="0"/>
              <a:t>sont toutes sales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F1683ED-614E-1512-3468-2A3E538F6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5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Elles </a:t>
            </a:r>
            <a:r>
              <a:rPr lang="fr-FR" sz="3200" dirty="0"/>
              <a:t>sont toutes sales !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0935012-F0B6-466D-8667-E2664F6671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891673" y="2373745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6452853-C236-42B7-0856-2D8B5080E6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94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283871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Mes amis </a:t>
            </a:r>
            <a:r>
              <a:rPr lang="fr-FR" sz="3200" dirty="0"/>
              <a:t>m’ont téléphoné ce soir.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2F6DE95-A585-E746-8288-0D8D1C28C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Ils</a:t>
            </a:r>
            <a:r>
              <a:rPr lang="fr-FR" sz="3200" dirty="0"/>
              <a:t> m’ont téléphoné ce soir.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BECE856-AA6E-488E-8D8E-9B7CB466F0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715750" y="2373745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E554076-D717-F456-DCBD-7E154CA02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5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29492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La présentatrice météo </a:t>
            </a:r>
            <a:r>
              <a:rPr lang="fr-FR" sz="3200" dirty="0"/>
              <a:t>annonce de la pluie pour demain.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E210D49-C301-E53F-31C8-05CBD01C6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45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22845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 </a:t>
            </a:r>
            <a:r>
              <a:rPr lang="fr-FR" sz="3200" dirty="0"/>
              <a:t>annonce de la pluie pour demain.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65FB8BDF-0687-4203-A2AD-9A1935110D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895851" y="2373744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A0783E8-958F-C82C-F726-7A4ABAEE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2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La neige </a:t>
            </a:r>
            <a:r>
              <a:rPr lang="fr-FR" sz="3200" dirty="0"/>
              <a:t>tombera en montagne.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37C6D4B-457F-4C1B-8AF5-40D2621A4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6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</a:t>
            </a:r>
            <a:r>
              <a:rPr lang="fr-FR" sz="3200" dirty="0"/>
              <a:t> tombera en montagne.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45F77CE7-311D-4B7D-822A-0B71755850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781899" y="2373745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AC34598-9611-7600-03FC-05C85E996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7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26045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Mes frères et moi </a:t>
            </a:r>
            <a:r>
              <a:rPr lang="fr-FR" sz="3200" dirty="0"/>
              <a:t>faisons de la luge dans le champ.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F27666B-D0D8-9721-2CC0-0735F51BC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80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0899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Nous </a:t>
            </a:r>
            <a:r>
              <a:rPr lang="fr-FR" sz="3200" dirty="0"/>
              <a:t>faisons de la luge dans le champ.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649AE4A-70C0-46C5-B2E4-299BD6A948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017182" y="2373745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F13FE9D-3708-5A09-CD8B-40B2004CD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01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163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2022-08-06T15:18:40Z</dcterms:modified>
</cp:coreProperties>
</file>